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5" r:id="rId5"/>
    <p:sldId id="262" r:id="rId6"/>
    <p:sldId id="263" r:id="rId7"/>
    <p:sldId id="257" r:id="rId8"/>
    <p:sldId id="258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7787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4658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487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898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9473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8857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331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0832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94780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7092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0712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DAE83-FE79-4A93-8CB6-072981CC6FBF}" type="datetimeFigureOut">
              <a:rPr lang="en-PH" smtClean="0"/>
              <a:t>09/03/2025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AEEA1-ADEB-4E17-8267-790E57220D1B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4103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4876800"/>
          </a:xfrm>
          <a:noFill/>
        </p:spPr>
        <p:txBody>
          <a:bodyPr>
            <a:normAutofit fontScale="90000"/>
          </a:bodyPr>
          <a:lstStyle/>
          <a:p>
            <a:r>
              <a:rPr lang="en-PH" sz="4800" b="1" dirty="0">
                <a:latin typeface="Britannic Bold" pitchFamily="34" charset="0"/>
              </a:rPr>
              <a:t> </a:t>
            </a:r>
            <a:r>
              <a:rPr lang="en-PH" sz="1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MISSION </a:t>
            </a:r>
            <a:br>
              <a:rPr lang="en-PH" sz="1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</a:br>
            <a:r>
              <a:rPr lang="en-PH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THAT LEADS TO GREATER WORKS.</a:t>
            </a:r>
            <a:br>
              <a:rPr lang="en-PH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</a:br>
            <a:r>
              <a:rPr lang="en-PH" sz="36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John 14:12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13922-9631-EFE9-3840-5ACCFF512F4B}"/>
              </a:ext>
            </a:extLst>
          </p:cNvPr>
          <p:cNvSpPr txBox="1"/>
          <p:nvPr/>
        </p:nvSpPr>
        <p:spPr>
          <a:xfrm>
            <a:off x="6172200" y="6248400"/>
            <a:ext cx="29514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Lucida Bright" panose="02040602050505020304" pitchFamily="18" charset="0"/>
              </a:rPr>
              <a:t>Ptr</a:t>
            </a:r>
            <a:r>
              <a:rPr lang="en-US" sz="3200" dirty="0">
                <a:solidFill>
                  <a:schemeClr val="bg1"/>
                </a:solidFill>
                <a:latin typeface="Lucida Bright" panose="02040602050505020304" pitchFamily="18" charset="0"/>
              </a:rPr>
              <a:t>. Rod Lago</a:t>
            </a:r>
          </a:p>
        </p:txBody>
      </p:sp>
    </p:spTree>
    <p:extLst>
      <p:ext uri="{BB962C8B-B14F-4D97-AF65-F5344CB8AC3E}">
        <p14:creationId xmlns:p14="http://schemas.microsoft.com/office/powerpoint/2010/main" val="358191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47800" y="5181600"/>
            <a:ext cx="12192000" cy="1066800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I.ENGAGE YOURSELF</a:t>
            </a:r>
            <a:r>
              <a:rPr lang="en-PH" sz="6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 </a:t>
            </a:r>
          </a:p>
          <a:p>
            <a:pPr marL="0" indent="0" algn="ctr">
              <a:buNone/>
            </a:pPr>
            <a:r>
              <a:rPr lang="en-PH" sz="5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9952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Liza\Pictures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" y="0"/>
            <a:ext cx="91867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1:14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05001"/>
            <a:ext cx="8229600" cy="3733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P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Word was made flesh and dwelt among us, we beheld his glory, the glory as of the only begotten of the Father, full of Grace and Truth.</a:t>
            </a:r>
          </a:p>
        </p:txBody>
      </p:sp>
    </p:spTree>
    <p:extLst>
      <p:ext uri="{BB962C8B-B14F-4D97-AF65-F5344CB8AC3E}">
        <p14:creationId xmlns:p14="http://schemas.microsoft.com/office/powerpoint/2010/main" val="786881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iza\Pictures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P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Philippians 2:5-7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this mind be in you, which was also in Christ Jesus</a:t>
            </a:r>
          </a:p>
          <a:p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being in the form of God, thought it not robbery to be equal with God.</a:t>
            </a:r>
          </a:p>
          <a:p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made himself reputation, and took upon him the form of a servant, and was made in the likeness of men.</a:t>
            </a:r>
          </a:p>
        </p:txBody>
      </p:sp>
    </p:spTree>
    <p:extLst>
      <p:ext uri="{BB962C8B-B14F-4D97-AF65-F5344CB8AC3E}">
        <p14:creationId xmlns:p14="http://schemas.microsoft.com/office/powerpoint/2010/main" val="1036368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iza\Pictures\Pictur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153400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Intentionally Engage yourself.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PH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see the bigger picture of the Ministry.</a:t>
            </a:r>
          </a:p>
          <a:p>
            <a:pPr marL="514350" indent="-514350">
              <a:buAutoNum type="arabicPeriod"/>
            </a:pPr>
            <a:r>
              <a:rPr lang="en-P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feel and Experience the Deep Hurt of the Ministry.</a:t>
            </a:r>
          </a:p>
          <a:p>
            <a:pPr marL="514350" indent="-514350">
              <a:buAutoNum type="arabicPeriod"/>
            </a:pPr>
            <a:r>
              <a:rPr lang="en-PH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experience the Ups and Downs of the Ministry</a:t>
            </a:r>
          </a:p>
        </p:txBody>
      </p:sp>
    </p:spTree>
    <p:extLst>
      <p:ext uri="{BB962C8B-B14F-4D97-AF65-F5344CB8AC3E}">
        <p14:creationId xmlns:p14="http://schemas.microsoft.com/office/powerpoint/2010/main" val="1291359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14800"/>
            <a:ext cx="9144000" cy="1905000"/>
          </a:xfrm>
          <a:noFill/>
        </p:spPr>
        <p:txBody>
          <a:bodyPr>
            <a:normAutofit fontScale="90000"/>
          </a:bodyPr>
          <a:lstStyle/>
          <a:p>
            <a:br>
              <a:rPr lang="en-PH" sz="4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PH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II. HAVE A SENSE OF URGENCY.</a:t>
            </a:r>
            <a:br>
              <a:rPr lang="en-PH" sz="6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P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205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5821363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en-PH" sz="4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must have sense of urgency in proclaiming the Gospel.</a:t>
            </a:r>
          </a:p>
          <a:p>
            <a:pPr marL="0" indent="0">
              <a:buNone/>
            </a:pPr>
            <a:endParaRPr lang="en-PH" sz="4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lphaLcPeriod"/>
            </a:pPr>
            <a:r>
              <a:rPr lang="en-PH" sz="3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it is the Power of God that brings salvation to everyone who believes. Rom 1:16</a:t>
            </a:r>
          </a:p>
          <a:p>
            <a:pPr marL="514350" indent="-514350">
              <a:buAutoNum type="alphaLcPeriod"/>
            </a:pPr>
            <a:endParaRPr lang="en-PH" sz="3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PH" sz="3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PH" sz="3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Because it is the only way that all people will experience their Restoration, Healings, Signs and Wonders, Deliverance and Freedom.</a:t>
            </a:r>
          </a:p>
          <a:p>
            <a:pPr marL="0" indent="0">
              <a:buNone/>
            </a:pPr>
            <a:r>
              <a:rPr lang="en-PH" sz="3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Luke 4:18-19</a:t>
            </a:r>
          </a:p>
          <a:p>
            <a:pPr marL="0" indent="0">
              <a:buNone/>
            </a:pPr>
            <a:endParaRPr lang="en-PH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171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P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P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HAVE SENSE OF URGENCY FOR THE LOST.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8229600" cy="452596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PH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Harassed People </a:t>
            </a:r>
            <a:r>
              <a:rPr lang="en-PH" sz="3600" b="1" dirty="0"/>
              <a:t>– this are the kind of people that has no voice in their community Low Moral, No ability to Provide for their own needs. Rejected and Persecuted.</a:t>
            </a:r>
          </a:p>
          <a:p>
            <a:pPr marL="514350" indent="-514350">
              <a:buAutoNum type="arabicPeriod"/>
            </a:pPr>
            <a:r>
              <a:rPr lang="en-PH" sz="3600" b="1" dirty="0"/>
              <a:t> </a:t>
            </a:r>
            <a:r>
              <a:rPr lang="en-PH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Hopeless People </a:t>
            </a:r>
            <a:r>
              <a:rPr lang="en-PH" sz="3600" b="1" dirty="0"/>
              <a:t>– this are the kind of people that are Helpless, Scattered, Faithless, Full of Fear and Discouraged.</a:t>
            </a:r>
          </a:p>
        </p:txBody>
      </p:sp>
    </p:spTree>
    <p:extLst>
      <p:ext uri="{BB962C8B-B14F-4D97-AF65-F5344CB8AC3E}">
        <p14:creationId xmlns:p14="http://schemas.microsoft.com/office/powerpoint/2010/main" val="4238273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62400"/>
            <a:ext cx="9144000" cy="2057400"/>
          </a:xfrm>
          <a:noFill/>
        </p:spPr>
        <p:txBody>
          <a:bodyPr>
            <a:noAutofit/>
          </a:bodyPr>
          <a:lstStyle/>
          <a:p>
            <a:pPr marL="0" indent="0"/>
            <a:r>
              <a:rPr lang="en-PH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III. TAKE RISK.</a:t>
            </a:r>
          </a:p>
        </p:txBody>
      </p:sp>
    </p:spTree>
    <p:extLst>
      <p:ext uri="{BB962C8B-B14F-4D97-AF65-F5344CB8AC3E}">
        <p14:creationId xmlns:p14="http://schemas.microsoft.com/office/powerpoint/2010/main" val="263773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1905000"/>
            <a:ext cx="9144000" cy="28194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/>
            <a: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“If I will be given a chance to live again I will take bigger Risk and I will Dream Bigger Dreams”</a:t>
            </a:r>
            <a:b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P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– Tommy Barnett</a:t>
            </a:r>
          </a:p>
        </p:txBody>
      </p:sp>
    </p:spTree>
    <p:extLst>
      <p:ext uri="{BB962C8B-B14F-4D97-AF65-F5344CB8AC3E}">
        <p14:creationId xmlns:p14="http://schemas.microsoft.com/office/powerpoint/2010/main" val="328499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3276600"/>
            <a:ext cx="9144000" cy="3429000"/>
          </a:xfrm>
          <a:noFill/>
        </p:spPr>
        <p:txBody>
          <a:bodyPr>
            <a:noAutofit/>
          </a:bodyPr>
          <a:lstStyle/>
          <a:p>
            <a:pPr marL="0" indent="0"/>
            <a:br>
              <a:rPr lang="en-P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IV. WE MUST DEPEND TO THE INDWELLING POWER OF THE HOLY SPIRIT.</a:t>
            </a:r>
            <a:endParaRPr lang="en-PH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3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1676400"/>
            <a:ext cx="9144000" cy="33528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l"/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*Apart from the Holy Spirit we cannot do anything.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 Growth is the Act of the Holy Spirit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*We must be saturated by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1848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1676400"/>
            <a:ext cx="9144000" cy="33528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l"/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*We must be a Holy Spirit Driven Church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*If We will Depend on the Holy Spirit Power Nothing is Impossible </a:t>
            </a:r>
          </a:p>
        </p:txBody>
      </p:sp>
    </p:spTree>
    <p:extLst>
      <p:ext uri="{BB962C8B-B14F-4D97-AF65-F5344CB8AC3E}">
        <p14:creationId xmlns:p14="http://schemas.microsoft.com/office/powerpoint/2010/main" val="250132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533400"/>
            <a:ext cx="9144000" cy="58674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l"/>
            <a:r>
              <a:rPr lang="en-P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CONCLUSION… 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IF WE WILL DO THIS…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To Engage Ourselves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To have a Sense of Urgency.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 Willing to take Risk. </a:t>
            </a:r>
            <a:b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4. Depend to the Indwelling Power of the Holy Spirit.</a:t>
            </a:r>
          </a:p>
        </p:txBody>
      </p:sp>
    </p:spTree>
    <p:extLst>
      <p:ext uri="{BB962C8B-B14F-4D97-AF65-F5344CB8AC3E}">
        <p14:creationId xmlns:p14="http://schemas.microsoft.com/office/powerpoint/2010/main" val="66168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433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Britannic Bold</vt:lpstr>
      <vt:lpstr>Calibri</vt:lpstr>
      <vt:lpstr>Lucida Bright</vt:lpstr>
      <vt:lpstr>Lucida Handwriting</vt:lpstr>
      <vt:lpstr>Office Theme</vt:lpstr>
      <vt:lpstr> MISSION  THAT LEADS TO GREATER WORKS. John 14:12</vt:lpstr>
      <vt:lpstr>PowerPoint Presentation</vt:lpstr>
      <vt:lpstr>John 1:14</vt:lpstr>
      <vt:lpstr>Philippians 2:5-7</vt:lpstr>
      <vt:lpstr>When you Intentionally Engage yourself.</vt:lpstr>
      <vt:lpstr> II. HAVE A SENSE OF URGENCY. </vt:lpstr>
      <vt:lpstr>PowerPoint Presentation</vt:lpstr>
      <vt:lpstr>2. HAVE SENSE OF URGENCY FOR THE LOST.</vt:lpstr>
      <vt:lpstr>III. TAKE RISK.</vt:lpstr>
      <vt:lpstr>“If I will be given a chance to live again I will take bigger Risk and I will Dream Bigger Dreams”  – Tommy Barnett</vt:lpstr>
      <vt:lpstr> IV. WE MUST DEPEND TO THE INDWELLING POWER OF THE HOLY SPIRIT.</vt:lpstr>
      <vt:lpstr>*Apart from the Holy Spirit we cannot do anything. * Growth is the Act of the Holy Spirit *We must be saturated by the Holy Spirit</vt:lpstr>
      <vt:lpstr>*We must be a Holy Spirit Driven Church *If We will Depend on the Holy Spirit Power Nothing is Impossible </vt:lpstr>
      <vt:lpstr>CONCLUSION…  IF WE WILL DO THIS…  1. To Engage Ourselves 2. To have a Sense of Urgency. 3. Willing to take Risk.  4. Depend to the Indwelling Power of the Holy Spirit.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ACCOMPLISHING HIS WORK</dc:title>
  <dc:creator>WOH-MIM</dc:creator>
  <cp:lastModifiedBy>aldrin p. velasco</cp:lastModifiedBy>
  <cp:revision>23</cp:revision>
  <dcterms:created xsi:type="dcterms:W3CDTF">2020-02-09T00:30:30Z</dcterms:created>
  <dcterms:modified xsi:type="dcterms:W3CDTF">2025-03-09T19:18:57Z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2025-03-09T19:16:15Z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5bba6f09-88d2-46d2-8d47-50a8aea8b07c</vt:lpwstr>
  </property>
  <property fmtid="{D5CDD505-2E9C-101B-9397-08002B2CF9AE}" pid="7" name="MSIP_Label_defa4170-0d19-0005-0004-bc88714345d2_ActionId">
    <vt:lpwstr>60b14f12-7a81-4f6a-9851-262a027c07ab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